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4" r:id="rId3"/>
    <p:sldId id="263" r:id="rId4"/>
    <p:sldId id="259" r:id="rId5"/>
    <p:sldId id="261" r:id="rId6"/>
    <p:sldId id="257" r:id="rId7"/>
    <p:sldId id="260" r:id="rId8"/>
    <p:sldId id="265" r:id="rId9"/>
    <p:sldId id="266" r:id="rId10"/>
    <p:sldId id="278" r:id="rId11"/>
    <p:sldId id="275" r:id="rId12"/>
    <p:sldId id="279" r:id="rId13"/>
    <p:sldId id="270" r:id="rId14"/>
    <p:sldId id="277" r:id="rId15"/>
    <p:sldId id="267" r:id="rId16"/>
    <p:sldId id="268" r:id="rId17"/>
    <p:sldId id="27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538762-13FB-413C-A704-E32EB3A4F031}" v="63" dt="2023-12-07T22:57:38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tang" userId="d133a6b4f6ba46bb" providerId="LiveId" clId="{CF538762-13FB-413C-A704-E32EB3A4F031}"/>
    <pc:docChg chg="undo redo custSel addSld delSld modSld sldOrd">
      <pc:chgData name="li tang" userId="d133a6b4f6ba46bb" providerId="LiveId" clId="{CF538762-13FB-413C-A704-E32EB3A4F031}" dt="2023-12-07T23:26:39.417" v="2127" actId="1076"/>
      <pc:docMkLst>
        <pc:docMk/>
      </pc:docMkLst>
      <pc:sldChg chg="modSp new mod">
        <pc:chgData name="li tang" userId="d133a6b4f6ba46bb" providerId="LiveId" clId="{CF538762-13FB-413C-A704-E32EB3A4F031}" dt="2023-12-07T21:16:10.612" v="855" actId="20577"/>
        <pc:sldMkLst>
          <pc:docMk/>
          <pc:sldMk cId="3577948803" sldId="256"/>
        </pc:sldMkLst>
        <pc:spChg chg="mod">
          <ac:chgData name="li tang" userId="d133a6b4f6ba46bb" providerId="LiveId" clId="{CF538762-13FB-413C-A704-E32EB3A4F031}" dt="2023-12-07T21:15:14.482" v="808" actId="255"/>
          <ac:spMkLst>
            <pc:docMk/>
            <pc:sldMk cId="3577948803" sldId="256"/>
            <ac:spMk id="2" creationId="{FAB68A91-B9C7-4F35-83F2-6CB02A493F3D}"/>
          </ac:spMkLst>
        </pc:spChg>
        <pc:spChg chg="mod">
          <ac:chgData name="li tang" userId="d133a6b4f6ba46bb" providerId="LiveId" clId="{CF538762-13FB-413C-A704-E32EB3A4F031}" dt="2023-12-07T21:16:10.612" v="855" actId="20577"/>
          <ac:spMkLst>
            <pc:docMk/>
            <pc:sldMk cId="3577948803" sldId="256"/>
            <ac:spMk id="3" creationId="{507C5210-2659-4364-4109-4C746D87B89F}"/>
          </ac:spMkLst>
        </pc:spChg>
      </pc:sldChg>
      <pc:sldChg chg="modSp new mod">
        <pc:chgData name="li tang" userId="d133a6b4f6ba46bb" providerId="LiveId" clId="{CF538762-13FB-413C-A704-E32EB3A4F031}" dt="2023-12-07T22:40:15.463" v="1905" actId="20577"/>
        <pc:sldMkLst>
          <pc:docMk/>
          <pc:sldMk cId="4196698913" sldId="257"/>
        </pc:sldMkLst>
        <pc:spChg chg="mod">
          <ac:chgData name="li tang" userId="d133a6b4f6ba46bb" providerId="LiveId" clId="{CF538762-13FB-413C-A704-E32EB3A4F031}" dt="2023-12-07T15:45:04.273" v="119" actId="20577"/>
          <ac:spMkLst>
            <pc:docMk/>
            <pc:sldMk cId="4196698913" sldId="257"/>
            <ac:spMk id="2" creationId="{D42CA5D7-47EB-4494-4CA9-1654628A9919}"/>
          </ac:spMkLst>
        </pc:spChg>
        <pc:spChg chg="mod">
          <ac:chgData name="li tang" userId="d133a6b4f6ba46bb" providerId="LiveId" clId="{CF538762-13FB-413C-A704-E32EB3A4F031}" dt="2023-12-07T22:40:15.463" v="1905" actId="20577"/>
          <ac:spMkLst>
            <pc:docMk/>
            <pc:sldMk cId="4196698913" sldId="257"/>
            <ac:spMk id="3" creationId="{C8375824-6842-44F1-218A-263FD34A222E}"/>
          </ac:spMkLst>
        </pc:spChg>
      </pc:sldChg>
      <pc:sldChg chg="modSp new del mod">
        <pc:chgData name="li tang" userId="d133a6b4f6ba46bb" providerId="LiveId" clId="{CF538762-13FB-413C-A704-E32EB3A4F031}" dt="2023-12-07T21:16:52.342" v="888" actId="47"/>
        <pc:sldMkLst>
          <pc:docMk/>
          <pc:sldMk cId="1425614982" sldId="258"/>
        </pc:sldMkLst>
        <pc:spChg chg="mod">
          <ac:chgData name="li tang" userId="d133a6b4f6ba46bb" providerId="LiveId" clId="{CF538762-13FB-413C-A704-E32EB3A4F031}" dt="2023-12-07T21:16:48.782" v="887" actId="20577"/>
          <ac:spMkLst>
            <pc:docMk/>
            <pc:sldMk cId="1425614982" sldId="258"/>
            <ac:spMk id="2" creationId="{90F014C3-AE78-ED58-6B26-DB53ECAD913B}"/>
          </ac:spMkLst>
        </pc:spChg>
      </pc:sldChg>
      <pc:sldChg chg="delSp modSp new mod setBg">
        <pc:chgData name="li tang" userId="d133a6b4f6ba46bb" providerId="LiveId" clId="{CF538762-13FB-413C-A704-E32EB3A4F031}" dt="2023-12-07T22:40:50.306" v="1909" actId="1076"/>
        <pc:sldMkLst>
          <pc:docMk/>
          <pc:sldMk cId="235626899" sldId="259"/>
        </pc:sldMkLst>
        <pc:spChg chg="mod">
          <ac:chgData name="li tang" userId="d133a6b4f6ba46bb" providerId="LiveId" clId="{CF538762-13FB-413C-A704-E32EB3A4F031}" dt="2023-12-07T22:40:50.306" v="1909" actId="1076"/>
          <ac:spMkLst>
            <pc:docMk/>
            <pc:sldMk cId="235626899" sldId="259"/>
            <ac:spMk id="2" creationId="{DB05BCD3-5F90-C3A9-C8AF-87EB0B1F0CC0}"/>
          </ac:spMkLst>
        </pc:spChg>
        <pc:spChg chg="del mod">
          <ac:chgData name="li tang" userId="d133a6b4f6ba46bb" providerId="LiveId" clId="{CF538762-13FB-413C-A704-E32EB3A4F031}" dt="2023-12-07T22:40:37.031" v="1907" actId="478"/>
          <ac:spMkLst>
            <pc:docMk/>
            <pc:sldMk cId="235626899" sldId="259"/>
            <ac:spMk id="3" creationId="{83AB4842-DA26-D709-CC51-5FBD60011B8C}"/>
          </ac:spMkLst>
        </pc:spChg>
      </pc:sldChg>
      <pc:sldChg chg="modSp new mod ord">
        <pc:chgData name="li tang" userId="d133a6b4f6ba46bb" providerId="LiveId" clId="{CF538762-13FB-413C-A704-E32EB3A4F031}" dt="2023-12-07T22:29:53.388" v="1418" actId="1076"/>
        <pc:sldMkLst>
          <pc:docMk/>
          <pc:sldMk cId="2098335808" sldId="260"/>
        </pc:sldMkLst>
        <pc:spChg chg="mod">
          <ac:chgData name="li tang" userId="d133a6b4f6ba46bb" providerId="LiveId" clId="{CF538762-13FB-413C-A704-E32EB3A4F031}" dt="2023-12-07T22:24:27.488" v="1289" actId="20577"/>
          <ac:spMkLst>
            <pc:docMk/>
            <pc:sldMk cId="2098335808" sldId="260"/>
            <ac:spMk id="2" creationId="{9AB65365-1BE4-FC42-DC73-BBAB2B049D67}"/>
          </ac:spMkLst>
        </pc:spChg>
        <pc:spChg chg="mod">
          <ac:chgData name="li tang" userId="d133a6b4f6ba46bb" providerId="LiveId" clId="{CF538762-13FB-413C-A704-E32EB3A4F031}" dt="2023-12-07T22:29:53.388" v="1418" actId="1076"/>
          <ac:spMkLst>
            <pc:docMk/>
            <pc:sldMk cId="2098335808" sldId="260"/>
            <ac:spMk id="3" creationId="{0BCCB220-057C-353C-2DE9-4A8565E012B2}"/>
          </ac:spMkLst>
        </pc:spChg>
        <pc:spChg chg="mod">
          <ac:chgData name="li tang" userId="d133a6b4f6ba46bb" providerId="LiveId" clId="{CF538762-13FB-413C-A704-E32EB3A4F031}" dt="2023-12-07T22:24:30.797" v="1290" actId="20577"/>
          <ac:spMkLst>
            <pc:docMk/>
            <pc:sldMk cId="2098335808" sldId="260"/>
            <ac:spMk id="4" creationId="{D085AF94-FD91-F342-5888-FCAE2F5BE27D}"/>
          </ac:spMkLst>
        </pc:spChg>
      </pc:sldChg>
      <pc:sldChg chg="modSp new mod ord setBg">
        <pc:chgData name="li tang" userId="d133a6b4f6ba46bb" providerId="LiveId" clId="{CF538762-13FB-413C-A704-E32EB3A4F031}" dt="2023-12-07T23:18:24.806" v="2123"/>
        <pc:sldMkLst>
          <pc:docMk/>
          <pc:sldMk cId="1195911623" sldId="261"/>
        </pc:sldMkLst>
        <pc:spChg chg="mod">
          <ac:chgData name="li tang" userId="d133a6b4f6ba46bb" providerId="LiveId" clId="{CF538762-13FB-413C-A704-E32EB3A4F031}" dt="2023-12-07T22:30:16.061" v="1419"/>
          <ac:spMkLst>
            <pc:docMk/>
            <pc:sldMk cId="1195911623" sldId="261"/>
            <ac:spMk id="2" creationId="{11ACF79A-7B79-FC48-F710-8C28296A6378}"/>
          </ac:spMkLst>
        </pc:spChg>
        <pc:spChg chg="mod">
          <ac:chgData name="li tang" userId="d133a6b4f6ba46bb" providerId="LiveId" clId="{CF538762-13FB-413C-A704-E32EB3A4F031}" dt="2023-12-07T22:30:23.398" v="1429" actId="5793"/>
          <ac:spMkLst>
            <pc:docMk/>
            <pc:sldMk cId="1195911623" sldId="261"/>
            <ac:spMk id="3" creationId="{620E8E63-FE86-B944-8B16-5D5F38DA52DF}"/>
          </ac:spMkLst>
        </pc:spChg>
        <pc:spChg chg="mod">
          <ac:chgData name="li tang" userId="d133a6b4f6ba46bb" providerId="LiveId" clId="{CF538762-13FB-413C-A704-E32EB3A4F031}" dt="2023-12-07T22:31:02.996" v="1498" actId="20577"/>
          <ac:spMkLst>
            <pc:docMk/>
            <pc:sldMk cId="1195911623" sldId="261"/>
            <ac:spMk id="4" creationId="{4AACBA1E-0583-9E07-2591-14D3E141E76C}"/>
          </ac:spMkLst>
        </pc:spChg>
        <pc:spChg chg="mod">
          <ac:chgData name="li tang" userId="d133a6b4f6ba46bb" providerId="LiveId" clId="{CF538762-13FB-413C-A704-E32EB3A4F031}" dt="2023-12-07T22:31:36.056" v="1525" actId="5793"/>
          <ac:spMkLst>
            <pc:docMk/>
            <pc:sldMk cId="1195911623" sldId="261"/>
            <ac:spMk id="5" creationId="{5FFACE65-61D7-39AB-2E3A-6C8257C0A7F2}"/>
          </ac:spMkLst>
        </pc:spChg>
        <pc:spChg chg="mod">
          <ac:chgData name="li tang" userId="d133a6b4f6ba46bb" providerId="LiveId" clId="{CF538762-13FB-413C-A704-E32EB3A4F031}" dt="2023-12-07T22:32:42.178" v="1676" actId="20577"/>
          <ac:spMkLst>
            <pc:docMk/>
            <pc:sldMk cId="1195911623" sldId="261"/>
            <ac:spMk id="6" creationId="{DAA9CA96-D4FA-8F64-2A3E-277D87E9B2FD}"/>
          </ac:spMkLst>
        </pc:spChg>
      </pc:sldChg>
      <pc:sldChg chg="modSp new del mod">
        <pc:chgData name="li tang" userId="d133a6b4f6ba46bb" providerId="LiveId" clId="{CF538762-13FB-413C-A704-E32EB3A4F031}" dt="2023-12-07T15:50:34.139" v="552" actId="47"/>
        <pc:sldMkLst>
          <pc:docMk/>
          <pc:sldMk cId="2873229793" sldId="262"/>
        </pc:sldMkLst>
        <pc:spChg chg="mod">
          <ac:chgData name="li tang" userId="d133a6b4f6ba46bb" providerId="LiveId" clId="{CF538762-13FB-413C-A704-E32EB3A4F031}" dt="2023-12-07T15:47:43.384" v="282" actId="20577"/>
          <ac:spMkLst>
            <pc:docMk/>
            <pc:sldMk cId="2873229793" sldId="262"/>
            <ac:spMk id="2" creationId="{8CC10224-C0CF-BEF7-A7C1-0364013A6C5B}"/>
          </ac:spMkLst>
        </pc:spChg>
        <pc:spChg chg="mod">
          <ac:chgData name="li tang" userId="d133a6b4f6ba46bb" providerId="LiveId" clId="{CF538762-13FB-413C-A704-E32EB3A4F031}" dt="2023-12-07T15:49:39.357" v="534" actId="20577"/>
          <ac:spMkLst>
            <pc:docMk/>
            <pc:sldMk cId="2873229793" sldId="262"/>
            <ac:spMk id="3" creationId="{40C9B0A4-B56B-9C2E-0155-029EC7487157}"/>
          </ac:spMkLst>
        </pc:spChg>
      </pc:sldChg>
      <pc:sldChg chg="addSp delSp modSp new mod ord setBg">
        <pc:chgData name="li tang" userId="d133a6b4f6ba46bb" providerId="LiveId" clId="{CF538762-13FB-413C-A704-E32EB3A4F031}" dt="2023-12-07T22:49:06.700" v="2022"/>
        <pc:sldMkLst>
          <pc:docMk/>
          <pc:sldMk cId="1889917876" sldId="263"/>
        </pc:sldMkLst>
        <pc:spChg chg="mod">
          <ac:chgData name="li tang" userId="d133a6b4f6ba46bb" providerId="LiveId" clId="{CF538762-13FB-413C-A704-E32EB3A4F031}" dt="2023-12-07T22:48:55.221" v="2020" actId="20577"/>
          <ac:spMkLst>
            <pc:docMk/>
            <pc:sldMk cId="1889917876" sldId="263"/>
            <ac:spMk id="2" creationId="{ED27A9D1-5D52-5C63-A963-C8CEBFC971DA}"/>
          </ac:spMkLst>
        </pc:spChg>
        <pc:spChg chg="mod">
          <ac:chgData name="li tang" userId="d133a6b4f6ba46bb" providerId="LiveId" clId="{CF538762-13FB-413C-A704-E32EB3A4F031}" dt="2023-12-07T15:50:09.070" v="543" actId="20577"/>
          <ac:spMkLst>
            <pc:docMk/>
            <pc:sldMk cId="1889917876" sldId="263"/>
            <ac:spMk id="3" creationId="{C644CC43-2E0B-7887-8042-88D23CEB23C2}"/>
          </ac:spMkLst>
        </pc:spChg>
        <pc:spChg chg="mod">
          <ac:chgData name="li tang" userId="d133a6b4f6ba46bb" providerId="LiveId" clId="{CF538762-13FB-413C-A704-E32EB3A4F031}" dt="2023-12-07T22:48:45.237" v="2005" actId="20577"/>
          <ac:spMkLst>
            <pc:docMk/>
            <pc:sldMk cId="1889917876" sldId="263"/>
            <ac:spMk id="4" creationId="{4782AA47-45E6-5EC0-966B-D6A750D49D2C}"/>
          </ac:spMkLst>
        </pc:spChg>
        <pc:spChg chg="mod">
          <ac:chgData name="li tang" userId="d133a6b4f6ba46bb" providerId="LiveId" clId="{CF538762-13FB-413C-A704-E32EB3A4F031}" dt="2023-12-07T15:50:14.956" v="550" actId="20577"/>
          <ac:spMkLst>
            <pc:docMk/>
            <pc:sldMk cId="1889917876" sldId="263"/>
            <ac:spMk id="5" creationId="{D50C42C7-447A-50CD-A0C1-DCC05659EA64}"/>
          </ac:spMkLst>
        </pc:spChg>
        <pc:spChg chg="add del mod">
          <ac:chgData name="li tang" userId="d133a6b4f6ba46bb" providerId="LiveId" clId="{CF538762-13FB-413C-A704-E32EB3A4F031}" dt="2023-12-07T22:48:40.217" v="2004" actId="313"/>
          <ac:spMkLst>
            <pc:docMk/>
            <pc:sldMk cId="1889917876" sldId="263"/>
            <ac:spMk id="6" creationId="{9C0FF1B7-9489-9A22-14F5-529FB7CD455C}"/>
          </ac:spMkLst>
        </pc:spChg>
        <pc:spChg chg="add del mod">
          <ac:chgData name="li tang" userId="d133a6b4f6ba46bb" providerId="LiveId" clId="{CF538762-13FB-413C-A704-E32EB3A4F031}" dt="2023-12-07T22:48:18.945" v="1996"/>
          <ac:spMkLst>
            <pc:docMk/>
            <pc:sldMk cId="1889917876" sldId="263"/>
            <ac:spMk id="7" creationId="{F9B9AD9A-91D5-53BD-3E5E-18EE7CD21064}"/>
          </ac:spMkLst>
        </pc:spChg>
      </pc:sldChg>
      <pc:sldChg chg="modSp new mod ord">
        <pc:chgData name="li tang" userId="d133a6b4f6ba46bb" providerId="LiveId" clId="{CF538762-13FB-413C-A704-E32EB3A4F031}" dt="2023-12-07T21:19:29.556" v="922" actId="313"/>
        <pc:sldMkLst>
          <pc:docMk/>
          <pc:sldMk cId="468926712" sldId="264"/>
        </pc:sldMkLst>
        <pc:spChg chg="mod">
          <ac:chgData name="li tang" userId="d133a6b4f6ba46bb" providerId="LiveId" clId="{CF538762-13FB-413C-A704-E32EB3A4F031}" dt="2023-12-07T15:51:35.518" v="565" actId="20577"/>
          <ac:spMkLst>
            <pc:docMk/>
            <pc:sldMk cId="468926712" sldId="264"/>
            <ac:spMk id="2" creationId="{70001BCA-391B-B82B-820E-4BC81DB13580}"/>
          </ac:spMkLst>
        </pc:spChg>
        <pc:spChg chg="mod">
          <ac:chgData name="li tang" userId="d133a6b4f6ba46bb" providerId="LiveId" clId="{CF538762-13FB-413C-A704-E32EB3A4F031}" dt="2023-12-07T21:19:29.556" v="922" actId="313"/>
          <ac:spMkLst>
            <pc:docMk/>
            <pc:sldMk cId="468926712" sldId="264"/>
            <ac:spMk id="3" creationId="{FEA931E2-0391-38EA-E58F-A231ED9EDDC6}"/>
          </ac:spMkLst>
        </pc:spChg>
      </pc:sldChg>
      <pc:sldChg chg="addSp delSp modSp new mod setBg delAnim modAnim">
        <pc:chgData name="li tang" userId="d133a6b4f6ba46bb" providerId="LiveId" clId="{CF538762-13FB-413C-A704-E32EB3A4F031}" dt="2023-12-07T22:24:01.324" v="1247"/>
        <pc:sldMkLst>
          <pc:docMk/>
          <pc:sldMk cId="697214955" sldId="265"/>
        </pc:sldMkLst>
        <pc:spChg chg="mod">
          <ac:chgData name="li tang" userId="d133a6b4f6ba46bb" providerId="LiveId" clId="{CF538762-13FB-413C-A704-E32EB3A4F031}" dt="2023-12-07T22:09:43.329" v="1157" actId="20577"/>
          <ac:spMkLst>
            <pc:docMk/>
            <pc:sldMk cId="697214955" sldId="265"/>
            <ac:spMk id="2" creationId="{FF342D45-02C1-9E9D-8C2C-8D8B80ECD052}"/>
          </ac:spMkLst>
        </pc:spChg>
        <pc:spChg chg="del mod">
          <ac:chgData name="li tang" userId="d133a6b4f6ba46bb" providerId="LiveId" clId="{CF538762-13FB-413C-A704-E32EB3A4F031}" dt="2023-12-07T22:18:07.028" v="1219" actId="22"/>
          <ac:spMkLst>
            <pc:docMk/>
            <pc:sldMk cId="697214955" sldId="265"/>
            <ac:spMk id="3" creationId="{22B78B43-4F7B-9AC6-4178-A0114A97B30E}"/>
          </ac:spMkLst>
        </pc:spChg>
        <pc:picChg chg="add mod">
          <ac:chgData name="li tang" userId="d133a6b4f6ba46bb" providerId="LiveId" clId="{CF538762-13FB-413C-A704-E32EB3A4F031}" dt="2023-12-07T22:18:22.170" v="1222" actId="1076"/>
          <ac:picMkLst>
            <pc:docMk/>
            <pc:sldMk cId="697214955" sldId="265"/>
            <ac:picMk id="5" creationId="{FAD31DF0-C2A9-B2EA-67F6-6EAB50957A14}"/>
          </ac:picMkLst>
        </pc:picChg>
        <pc:picChg chg="add mod ord">
          <ac:chgData name="li tang" userId="d133a6b4f6ba46bb" providerId="LiveId" clId="{CF538762-13FB-413C-A704-E32EB3A4F031}" dt="2023-12-07T22:18:15.986" v="1221" actId="1076"/>
          <ac:picMkLst>
            <pc:docMk/>
            <pc:sldMk cId="697214955" sldId="265"/>
            <ac:picMk id="7" creationId="{C16CEBF2-A5E9-9E05-9626-F8AFBB40DA2D}"/>
          </ac:picMkLst>
        </pc:picChg>
        <pc:picChg chg="add del">
          <ac:chgData name="li tang" userId="d133a6b4f6ba46bb" providerId="LiveId" clId="{CF538762-13FB-413C-A704-E32EB3A4F031}" dt="2023-12-07T22:19:10.217" v="1224" actId="478"/>
          <ac:picMkLst>
            <pc:docMk/>
            <pc:sldMk cId="697214955" sldId="265"/>
            <ac:picMk id="9" creationId="{A7C9C93A-A09B-4E10-257A-FD63629495D6}"/>
          </ac:picMkLst>
        </pc:picChg>
        <pc:picChg chg="add del mod">
          <ac:chgData name="li tang" userId="d133a6b4f6ba46bb" providerId="LiveId" clId="{CF538762-13FB-413C-A704-E32EB3A4F031}" dt="2023-12-07T22:21:02.039" v="1229" actId="478"/>
          <ac:picMkLst>
            <pc:docMk/>
            <pc:sldMk cId="697214955" sldId="265"/>
            <ac:picMk id="11" creationId="{655919E0-45CE-25DD-EFEC-802EF93FDE93}"/>
          </ac:picMkLst>
        </pc:picChg>
        <pc:picChg chg="add mod">
          <ac:chgData name="li tang" userId="d133a6b4f6ba46bb" providerId="LiveId" clId="{CF538762-13FB-413C-A704-E32EB3A4F031}" dt="2023-12-07T22:23:05.034" v="1234" actId="1076"/>
          <ac:picMkLst>
            <pc:docMk/>
            <pc:sldMk cId="697214955" sldId="265"/>
            <ac:picMk id="13" creationId="{EE05E629-6836-CF63-D73D-54A8F2AFDBC9}"/>
          </ac:picMkLst>
        </pc:picChg>
        <pc:picChg chg="add mod">
          <ac:chgData name="li tang" userId="d133a6b4f6ba46bb" providerId="LiveId" clId="{CF538762-13FB-413C-A704-E32EB3A4F031}" dt="2023-12-07T22:23:42.869" v="1238" actId="1076"/>
          <ac:picMkLst>
            <pc:docMk/>
            <pc:sldMk cId="697214955" sldId="265"/>
            <ac:picMk id="15" creationId="{CBA17E64-A3F6-8C1F-AD4D-D183ED3D031B}"/>
          </ac:picMkLst>
        </pc:picChg>
      </pc:sldChg>
      <pc:sldChg chg="addSp delSp modSp new mod modAnim">
        <pc:chgData name="li tang" userId="d133a6b4f6ba46bb" providerId="LiveId" clId="{CF538762-13FB-413C-A704-E32EB3A4F031}" dt="2023-12-07T22:52:47.526" v="2064" actId="20577"/>
        <pc:sldMkLst>
          <pc:docMk/>
          <pc:sldMk cId="1891031437" sldId="266"/>
        </pc:sldMkLst>
        <pc:spChg chg="mod">
          <ac:chgData name="li tang" userId="d133a6b4f6ba46bb" providerId="LiveId" clId="{CF538762-13FB-413C-A704-E32EB3A4F031}" dt="2023-12-07T22:52:47.526" v="2064" actId="20577"/>
          <ac:spMkLst>
            <pc:docMk/>
            <pc:sldMk cId="1891031437" sldId="266"/>
            <ac:spMk id="2" creationId="{C6D8C83E-86E2-B827-567E-AF04D7DAD2C2}"/>
          </ac:spMkLst>
        </pc:spChg>
        <pc:spChg chg="del">
          <ac:chgData name="li tang" userId="d133a6b4f6ba46bb" providerId="LiveId" clId="{CF538762-13FB-413C-A704-E32EB3A4F031}" dt="2023-12-07T22:16:32.154" v="1211"/>
          <ac:spMkLst>
            <pc:docMk/>
            <pc:sldMk cId="1891031437" sldId="266"/>
            <ac:spMk id="3" creationId="{B9B9DE66-E31B-AE65-7978-26C6182A9622}"/>
          </ac:spMkLst>
        </pc:spChg>
        <pc:spChg chg="mod">
          <ac:chgData name="li tang" userId="d133a6b4f6ba46bb" providerId="LiveId" clId="{CF538762-13FB-413C-A704-E32EB3A4F031}" dt="2023-12-07T22:52:42.145" v="2063" actId="20577"/>
          <ac:spMkLst>
            <pc:docMk/>
            <pc:sldMk cId="1891031437" sldId="266"/>
            <ac:spMk id="4" creationId="{0782E926-D2F4-11A0-A65D-E3F236DF18CC}"/>
          </ac:spMkLst>
        </pc:spChg>
        <pc:spChg chg="add mod">
          <ac:chgData name="li tang" userId="d133a6b4f6ba46bb" providerId="LiveId" clId="{CF538762-13FB-413C-A704-E32EB3A4F031}" dt="2023-12-07T22:51:31.181" v="2029" actId="1076"/>
          <ac:spMkLst>
            <pc:docMk/>
            <pc:sldMk cId="1891031437" sldId="266"/>
            <ac:spMk id="7" creationId="{9E9ADE50-21CF-8AD6-61F1-7EF9BFD88B31}"/>
          </ac:spMkLst>
        </pc:spChg>
        <pc:picChg chg="add del mod">
          <ac:chgData name="li tang" userId="d133a6b4f6ba46bb" providerId="LiveId" clId="{CF538762-13FB-413C-A704-E32EB3A4F031}" dt="2023-12-07T22:16:37.036" v="1213" actId="478"/>
          <ac:picMkLst>
            <pc:docMk/>
            <pc:sldMk cId="1891031437" sldId="266"/>
            <ac:picMk id="5" creationId="{049D86FB-15DD-76D1-80E8-F072F8A00480}"/>
          </ac:picMkLst>
        </pc:picChg>
        <pc:picChg chg="add del mod">
          <ac:chgData name="li tang" userId="d133a6b4f6ba46bb" providerId="LiveId" clId="{CF538762-13FB-413C-A704-E32EB3A4F031}" dt="2023-12-07T22:52:18.151" v="2049" actId="478"/>
          <ac:picMkLst>
            <pc:docMk/>
            <pc:sldMk cId="1891031437" sldId="266"/>
            <ac:picMk id="8" creationId="{F453973F-69AD-6B1F-0598-B53B09352C66}"/>
          </ac:picMkLst>
        </pc:picChg>
        <pc:picChg chg="add del mod">
          <ac:chgData name="li tang" userId="d133a6b4f6ba46bb" providerId="LiveId" clId="{CF538762-13FB-413C-A704-E32EB3A4F031}" dt="2023-12-07T22:52:29.768" v="2052" actId="478"/>
          <ac:picMkLst>
            <pc:docMk/>
            <pc:sldMk cId="1891031437" sldId="266"/>
            <ac:picMk id="10" creationId="{E112BFF1-48BF-598F-DF42-C316ED8BACE9}"/>
          </ac:picMkLst>
        </pc:picChg>
        <pc:picChg chg="add mod">
          <ac:chgData name="li tang" userId="d133a6b4f6ba46bb" providerId="LiveId" clId="{CF538762-13FB-413C-A704-E32EB3A4F031}" dt="2023-12-07T22:52:37.817" v="2053" actId="1076"/>
          <ac:picMkLst>
            <pc:docMk/>
            <pc:sldMk cId="1891031437" sldId="266"/>
            <ac:picMk id="11" creationId="{687496A4-386D-600D-2646-2A752AB1A0C3}"/>
          </ac:picMkLst>
        </pc:picChg>
        <pc:picChg chg="add mod ord">
          <ac:chgData name="li tang" userId="d133a6b4f6ba46bb" providerId="LiveId" clId="{CF538762-13FB-413C-A704-E32EB3A4F031}" dt="2023-12-07T22:51:34.808" v="2030" actId="1076"/>
          <ac:picMkLst>
            <pc:docMk/>
            <pc:sldMk cId="1891031437" sldId="266"/>
            <ac:picMk id="13" creationId="{03AACE2D-D666-9ABA-66DE-150834E9BF25}"/>
          </ac:picMkLst>
        </pc:picChg>
      </pc:sldChg>
      <pc:sldChg chg="addSp delSp modSp new mod setBg modAnim">
        <pc:chgData name="li tang" userId="d133a6b4f6ba46bb" providerId="LiveId" clId="{CF538762-13FB-413C-A704-E32EB3A4F031}" dt="2023-12-07T22:57:38.689" v="2090"/>
        <pc:sldMkLst>
          <pc:docMk/>
          <pc:sldMk cId="1570656567" sldId="267"/>
        </pc:sldMkLst>
        <pc:spChg chg="mod">
          <ac:chgData name="li tang" userId="d133a6b4f6ba46bb" providerId="LiveId" clId="{CF538762-13FB-413C-A704-E32EB3A4F031}" dt="2023-12-07T15:56:21.009" v="712" actId="20577"/>
          <ac:spMkLst>
            <pc:docMk/>
            <pc:sldMk cId="1570656567" sldId="267"/>
            <ac:spMk id="2" creationId="{13D3CE85-BDD9-7BEF-70FB-F471E208DBD9}"/>
          </ac:spMkLst>
        </pc:spChg>
        <pc:spChg chg="del">
          <ac:chgData name="li tang" userId="d133a6b4f6ba46bb" providerId="LiveId" clId="{CF538762-13FB-413C-A704-E32EB3A4F031}" dt="2023-12-07T21:58:56.235" v="994" actId="22"/>
          <ac:spMkLst>
            <pc:docMk/>
            <pc:sldMk cId="1570656567" sldId="267"/>
            <ac:spMk id="3" creationId="{1778E301-6EEC-01DC-73B9-C6A1E1B4424E}"/>
          </ac:spMkLst>
        </pc:spChg>
        <pc:spChg chg="del mod">
          <ac:chgData name="li tang" userId="d133a6b4f6ba46bb" providerId="LiveId" clId="{CF538762-13FB-413C-A704-E32EB3A4F031}" dt="2023-12-07T22:57:24.900" v="2086" actId="478"/>
          <ac:spMkLst>
            <pc:docMk/>
            <pc:sldMk cId="1570656567" sldId="267"/>
            <ac:spMk id="4" creationId="{D245F0F9-486B-135B-6BB9-3F73622DA981}"/>
          </ac:spMkLst>
        </pc:spChg>
        <pc:picChg chg="del">
          <ac:chgData name="li tang" userId="d133a6b4f6ba46bb" providerId="LiveId" clId="{CF538762-13FB-413C-A704-E32EB3A4F031}" dt="2023-12-07T21:54:21.776" v="961" actId="478"/>
          <ac:picMkLst>
            <pc:docMk/>
            <pc:sldMk cId="1570656567" sldId="267"/>
            <ac:picMk id="5" creationId="{AEE0D659-6177-8739-8319-8BAFA2C472E4}"/>
          </ac:picMkLst>
        </pc:picChg>
        <pc:picChg chg="del">
          <ac:chgData name="li tang" userId="d133a6b4f6ba46bb" providerId="LiveId" clId="{CF538762-13FB-413C-A704-E32EB3A4F031}" dt="2023-12-07T21:54:36.047" v="963" actId="478"/>
          <ac:picMkLst>
            <pc:docMk/>
            <pc:sldMk cId="1570656567" sldId="267"/>
            <ac:picMk id="6" creationId="{D1A19F72-B05F-5671-4C6A-6C3CD9021CD3}"/>
          </ac:picMkLst>
        </pc:picChg>
        <pc:picChg chg="add mod ord">
          <ac:chgData name="li tang" userId="d133a6b4f6ba46bb" providerId="LiveId" clId="{CF538762-13FB-413C-A704-E32EB3A4F031}" dt="2023-12-07T22:57:34.794" v="2089" actId="166"/>
          <ac:picMkLst>
            <pc:docMk/>
            <pc:sldMk cId="1570656567" sldId="267"/>
            <ac:picMk id="8" creationId="{A2116B82-95BE-F36A-E8DE-87EF3534E6D4}"/>
          </ac:picMkLst>
        </pc:picChg>
        <pc:picChg chg="add del mod">
          <ac:chgData name="li tang" userId="d133a6b4f6ba46bb" providerId="LiveId" clId="{CF538762-13FB-413C-A704-E32EB3A4F031}" dt="2023-12-07T21:59:35.907" v="1001" actId="478"/>
          <ac:picMkLst>
            <pc:docMk/>
            <pc:sldMk cId="1570656567" sldId="267"/>
            <ac:picMk id="10" creationId="{55CDC493-383F-9B53-8F42-8320057D91B7}"/>
          </ac:picMkLst>
        </pc:picChg>
        <pc:picChg chg="add mod modCrop">
          <ac:chgData name="li tang" userId="d133a6b4f6ba46bb" providerId="LiveId" clId="{CF538762-13FB-413C-A704-E32EB3A4F031}" dt="2023-12-07T22:43:56.432" v="1913" actId="1076"/>
          <ac:picMkLst>
            <pc:docMk/>
            <pc:sldMk cId="1570656567" sldId="267"/>
            <ac:picMk id="12" creationId="{E45F6A25-23B0-889E-81DA-0C1FA939AD7A}"/>
          </ac:picMkLst>
        </pc:picChg>
      </pc:sldChg>
      <pc:sldChg chg="addSp delSp modSp add mod setBg">
        <pc:chgData name="li tang" userId="d133a6b4f6ba46bb" providerId="LiveId" clId="{CF538762-13FB-413C-A704-E32EB3A4F031}" dt="2023-12-07T21:58:20.120" v="993" actId="1076"/>
        <pc:sldMkLst>
          <pc:docMk/>
          <pc:sldMk cId="1396273020" sldId="268"/>
        </pc:sldMkLst>
        <pc:spChg chg="mod">
          <ac:chgData name="li tang" userId="d133a6b4f6ba46bb" providerId="LiveId" clId="{CF538762-13FB-413C-A704-E32EB3A4F031}" dt="2023-12-07T21:51:51.839" v="941" actId="20577"/>
          <ac:spMkLst>
            <pc:docMk/>
            <pc:sldMk cId="1396273020" sldId="268"/>
            <ac:spMk id="2" creationId="{13D3CE85-BDD9-7BEF-70FB-F471E208DBD9}"/>
          </ac:spMkLst>
        </pc:spChg>
        <pc:spChg chg="del">
          <ac:chgData name="li tang" userId="d133a6b4f6ba46bb" providerId="LiveId" clId="{CF538762-13FB-413C-A704-E32EB3A4F031}" dt="2023-12-07T21:51:58.760" v="942" actId="22"/>
          <ac:spMkLst>
            <pc:docMk/>
            <pc:sldMk cId="1396273020" sldId="268"/>
            <ac:spMk id="3" creationId="{1778E301-6EEC-01DC-73B9-C6A1E1B4424E}"/>
          </ac:spMkLst>
        </pc:spChg>
        <pc:spChg chg="add mod">
          <ac:chgData name="li tang" userId="d133a6b4f6ba46bb" providerId="LiveId" clId="{CF538762-13FB-413C-A704-E32EB3A4F031}" dt="2023-12-07T21:55:21.864" v="982" actId="478"/>
          <ac:spMkLst>
            <pc:docMk/>
            <pc:sldMk cId="1396273020" sldId="268"/>
            <ac:spMk id="12" creationId="{D7D9AF5B-CA3D-3068-6BA7-22A687BD23D2}"/>
          </ac:spMkLst>
        </pc:spChg>
        <pc:picChg chg="add del mod ord">
          <ac:chgData name="li tang" userId="d133a6b4f6ba46bb" providerId="LiveId" clId="{CF538762-13FB-413C-A704-E32EB3A4F031}" dt="2023-12-07T21:55:21.864" v="982" actId="478"/>
          <ac:picMkLst>
            <pc:docMk/>
            <pc:sldMk cId="1396273020" sldId="268"/>
            <ac:picMk id="6" creationId="{92612C67-6C05-1E5D-D594-A7F165BA3762}"/>
          </ac:picMkLst>
        </pc:picChg>
        <pc:picChg chg="add mod">
          <ac:chgData name="li tang" userId="d133a6b4f6ba46bb" providerId="LiveId" clId="{CF538762-13FB-413C-A704-E32EB3A4F031}" dt="2023-12-07T21:56:11.805" v="990" actId="1076"/>
          <ac:picMkLst>
            <pc:docMk/>
            <pc:sldMk cId="1396273020" sldId="268"/>
            <ac:picMk id="8" creationId="{6E89CC21-38E0-E840-4481-9EA61D9440A3}"/>
          </ac:picMkLst>
        </pc:picChg>
        <pc:picChg chg="add mod">
          <ac:chgData name="li tang" userId="d133a6b4f6ba46bb" providerId="LiveId" clId="{CF538762-13FB-413C-A704-E32EB3A4F031}" dt="2023-12-07T21:55:57.006" v="987" actId="1076"/>
          <ac:picMkLst>
            <pc:docMk/>
            <pc:sldMk cId="1396273020" sldId="268"/>
            <ac:picMk id="10" creationId="{D193A679-3FAA-D1DA-E310-962303A64484}"/>
          </ac:picMkLst>
        </pc:picChg>
        <pc:picChg chg="add mod">
          <ac:chgData name="li tang" userId="d133a6b4f6ba46bb" providerId="LiveId" clId="{CF538762-13FB-413C-A704-E32EB3A4F031}" dt="2023-12-07T21:58:20.120" v="993" actId="1076"/>
          <ac:picMkLst>
            <pc:docMk/>
            <pc:sldMk cId="1396273020" sldId="268"/>
            <ac:picMk id="14" creationId="{C6CCBC85-BA0B-653E-629D-60F1AF47C20F}"/>
          </ac:picMkLst>
        </pc:picChg>
      </pc:sldChg>
      <pc:sldChg chg="add del setBg">
        <pc:chgData name="li tang" userId="d133a6b4f6ba46bb" providerId="LiveId" clId="{CF538762-13FB-413C-A704-E32EB3A4F031}" dt="2023-12-07T21:17:32.687" v="893" actId="47"/>
        <pc:sldMkLst>
          <pc:docMk/>
          <pc:sldMk cId="2095181482" sldId="269"/>
        </pc:sldMkLst>
      </pc:sldChg>
      <pc:sldChg chg="addSp delSp modSp new mod ord modAnim">
        <pc:chgData name="li tang" userId="d133a6b4f6ba46bb" providerId="LiveId" clId="{CF538762-13FB-413C-A704-E32EB3A4F031}" dt="2023-12-07T22:43:46.422" v="1912"/>
        <pc:sldMkLst>
          <pc:docMk/>
          <pc:sldMk cId="2167264983" sldId="270"/>
        </pc:sldMkLst>
        <pc:spChg chg="mod">
          <ac:chgData name="li tang" userId="d133a6b4f6ba46bb" providerId="LiveId" clId="{CF538762-13FB-413C-A704-E32EB3A4F031}" dt="2023-12-07T15:57:08.124" v="723" actId="20577"/>
          <ac:spMkLst>
            <pc:docMk/>
            <pc:sldMk cId="2167264983" sldId="270"/>
            <ac:spMk id="2" creationId="{C75FC037-8437-088A-2214-BE3DEC100B14}"/>
          </ac:spMkLst>
        </pc:spChg>
        <pc:spChg chg="del">
          <ac:chgData name="li tang" userId="d133a6b4f6ba46bb" providerId="LiveId" clId="{CF538762-13FB-413C-A704-E32EB3A4F031}" dt="2023-12-07T22:07:37.839" v="1106" actId="22"/>
          <ac:spMkLst>
            <pc:docMk/>
            <pc:sldMk cId="2167264983" sldId="270"/>
            <ac:spMk id="3" creationId="{88F790AB-0DB1-1149-2D65-6FBF04A6EE0A}"/>
          </ac:spMkLst>
        </pc:spChg>
        <pc:spChg chg="del">
          <ac:chgData name="li tang" userId="d133a6b4f6ba46bb" providerId="LiveId" clId="{CF538762-13FB-413C-A704-E32EB3A4F031}" dt="2023-12-07T22:15:17.855" v="1200" actId="22"/>
          <ac:spMkLst>
            <pc:docMk/>
            <pc:sldMk cId="2167264983" sldId="270"/>
            <ac:spMk id="4" creationId="{86639512-9270-1DC6-63F1-796B2631FD77}"/>
          </ac:spMkLst>
        </pc:spChg>
        <pc:spChg chg="add del mod">
          <ac:chgData name="li tang" userId="d133a6b4f6ba46bb" providerId="LiveId" clId="{CF538762-13FB-413C-A704-E32EB3A4F031}" dt="2023-12-07T22:14:12.818" v="1194"/>
          <ac:spMkLst>
            <pc:docMk/>
            <pc:sldMk cId="2167264983" sldId="270"/>
            <ac:spMk id="10" creationId="{D2A085B9-4D93-94B3-C2DA-7908A0016D6D}"/>
          </ac:spMkLst>
        </pc:spChg>
        <pc:spChg chg="add del mod">
          <ac:chgData name="li tang" userId="d133a6b4f6ba46bb" providerId="LiveId" clId="{CF538762-13FB-413C-A704-E32EB3A4F031}" dt="2023-12-07T22:14:56.863" v="1196" actId="22"/>
          <ac:spMkLst>
            <pc:docMk/>
            <pc:sldMk cId="2167264983" sldId="270"/>
            <ac:spMk id="13" creationId="{5771FA28-7D59-98CC-1646-C07810224F6B}"/>
          </ac:spMkLst>
        </pc:spChg>
        <pc:picChg chg="add del">
          <ac:chgData name="li tang" userId="d133a6b4f6ba46bb" providerId="LiveId" clId="{CF538762-13FB-413C-A704-E32EB3A4F031}" dt="2023-12-07T22:02:30.948" v="1014" actId="478"/>
          <ac:picMkLst>
            <pc:docMk/>
            <pc:sldMk cId="2167264983" sldId="270"/>
            <ac:picMk id="6" creationId="{87D4E39F-9307-1294-3537-1486F2692616}"/>
          </ac:picMkLst>
        </pc:picChg>
        <pc:picChg chg="add del mod ord">
          <ac:chgData name="li tang" userId="d133a6b4f6ba46bb" providerId="LiveId" clId="{CF538762-13FB-413C-A704-E32EB3A4F031}" dt="2023-12-07T22:12:01.889" v="1180" actId="478"/>
          <ac:picMkLst>
            <pc:docMk/>
            <pc:sldMk cId="2167264983" sldId="270"/>
            <ac:picMk id="8" creationId="{1F127A45-9390-0AC3-1209-D3522ADFE374}"/>
          </ac:picMkLst>
        </pc:picChg>
        <pc:picChg chg="add del mod">
          <ac:chgData name="li tang" userId="d133a6b4f6ba46bb" providerId="LiveId" clId="{CF538762-13FB-413C-A704-E32EB3A4F031}" dt="2023-12-07T22:14:14.528" v="1195" actId="478"/>
          <ac:picMkLst>
            <pc:docMk/>
            <pc:sldMk cId="2167264983" sldId="270"/>
            <ac:picMk id="11" creationId="{70088019-58B3-9EFC-7783-94E779E367C5}"/>
          </ac:picMkLst>
        </pc:picChg>
        <pc:picChg chg="add mod ord">
          <ac:chgData name="li tang" userId="d133a6b4f6ba46bb" providerId="LiveId" clId="{CF538762-13FB-413C-A704-E32EB3A4F031}" dt="2023-12-07T22:15:08.561" v="1199" actId="1076"/>
          <ac:picMkLst>
            <pc:docMk/>
            <pc:sldMk cId="2167264983" sldId="270"/>
            <ac:picMk id="15" creationId="{ED5347F3-3684-65A5-5729-AD0E56C94CCA}"/>
          </ac:picMkLst>
        </pc:picChg>
        <pc:picChg chg="add mod ord">
          <ac:chgData name="li tang" userId="d133a6b4f6ba46bb" providerId="LiveId" clId="{CF538762-13FB-413C-A704-E32EB3A4F031}" dt="2023-12-07T22:15:29.396" v="1204" actId="1076"/>
          <ac:picMkLst>
            <pc:docMk/>
            <pc:sldMk cId="2167264983" sldId="270"/>
            <ac:picMk id="17" creationId="{73BA34F6-CA09-9551-A833-098C635D7DBF}"/>
          </ac:picMkLst>
        </pc:picChg>
      </pc:sldChg>
      <pc:sldChg chg="new del">
        <pc:chgData name="li tang" userId="d133a6b4f6ba46bb" providerId="LiveId" clId="{CF538762-13FB-413C-A704-E32EB3A4F031}" dt="2023-12-07T15:57:37.034" v="725" actId="47"/>
        <pc:sldMkLst>
          <pc:docMk/>
          <pc:sldMk cId="462017416" sldId="271"/>
        </pc:sldMkLst>
      </pc:sldChg>
      <pc:sldChg chg="modSp new mod">
        <pc:chgData name="li tang" userId="d133a6b4f6ba46bb" providerId="LiveId" clId="{CF538762-13FB-413C-A704-E32EB3A4F031}" dt="2023-12-07T22:58:45.751" v="2121" actId="20577"/>
        <pc:sldMkLst>
          <pc:docMk/>
          <pc:sldMk cId="1781837318" sldId="271"/>
        </pc:sldMkLst>
        <pc:spChg chg="mod">
          <ac:chgData name="li tang" userId="d133a6b4f6ba46bb" providerId="LiveId" clId="{CF538762-13FB-413C-A704-E32EB3A4F031}" dt="2023-12-07T22:58:45.751" v="2121" actId="20577"/>
          <ac:spMkLst>
            <pc:docMk/>
            <pc:sldMk cId="1781837318" sldId="271"/>
            <ac:spMk id="2" creationId="{5AAD1824-C2DE-13BA-CFC7-797864AC2524}"/>
          </ac:spMkLst>
        </pc:spChg>
      </pc:sldChg>
      <pc:sldChg chg="addSp delSp modSp new mod">
        <pc:chgData name="li tang" userId="d133a6b4f6ba46bb" providerId="LiveId" clId="{CF538762-13FB-413C-A704-E32EB3A4F031}" dt="2023-12-07T23:26:39.417" v="2127" actId="1076"/>
        <pc:sldMkLst>
          <pc:docMk/>
          <pc:sldMk cId="3188588709" sldId="272"/>
        </pc:sldMkLst>
        <pc:spChg chg="del mod">
          <ac:chgData name="li tang" userId="d133a6b4f6ba46bb" providerId="LiveId" clId="{CF538762-13FB-413C-A704-E32EB3A4F031}" dt="2023-12-07T23:26:27.107" v="2124" actId="478"/>
          <ac:spMkLst>
            <pc:docMk/>
            <pc:sldMk cId="3188588709" sldId="272"/>
            <ac:spMk id="2" creationId="{73E8BFE2-543A-CEEB-37C5-8A51559481AD}"/>
          </ac:spMkLst>
        </pc:spChg>
        <pc:spChg chg="del">
          <ac:chgData name="li tang" userId="d133a6b4f6ba46bb" providerId="LiveId" clId="{CF538762-13FB-413C-A704-E32EB3A4F031}" dt="2023-12-07T21:55:27.509" v="983"/>
          <ac:spMkLst>
            <pc:docMk/>
            <pc:sldMk cId="3188588709" sldId="272"/>
            <ac:spMk id="3" creationId="{BC4C1767-68CA-D2DC-2016-5182DDF8312F}"/>
          </ac:spMkLst>
        </pc:spChg>
        <pc:spChg chg="add del mod">
          <ac:chgData name="li tang" userId="d133a6b4f6ba46bb" providerId="LiveId" clId="{CF538762-13FB-413C-A704-E32EB3A4F031}" dt="2023-12-07T23:26:30.344" v="2125" actId="478"/>
          <ac:spMkLst>
            <pc:docMk/>
            <pc:sldMk cId="3188588709" sldId="272"/>
            <ac:spMk id="4" creationId="{212FBAAD-494F-A8C3-AA95-5361B81C3DE1}"/>
          </ac:spMkLst>
        </pc:spChg>
        <pc:picChg chg="add del mod">
          <ac:chgData name="li tang" userId="d133a6b4f6ba46bb" providerId="LiveId" clId="{CF538762-13FB-413C-A704-E32EB3A4F031}" dt="2023-12-07T21:51:42.020" v="935" actId="478"/>
          <ac:picMkLst>
            <pc:docMk/>
            <pc:sldMk cId="3188588709" sldId="272"/>
            <ac:picMk id="5" creationId="{612C701D-6C09-01FF-7892-B118214D7441}"/>
          </ac:picMkLst>
        </pc:picChg>
        <pc:picChg chg="add mod">
          <ac:chgData name="li tang" userId="d133a6b4f6ba46bb" providerId="LiveId" clId="{CF538762-13FB-413C-A704-E32EB3A4F031}" dt="2023-12-07T23:26:39.417" v="2127" actId="1076"/>
          <ac:picMkLst>
            <pc:docMk/>
            <pc:sldMk cId="3188588709" sldId="272"/>
            <ac:picMk id="6" creationId="{052B370C-B961-2D56-1C85-499597534383}"/>
          </ac:picMkLst>
        </pc:picChg>
      </pc:sldChg>
      <pc:sldChg chg="add del">
        <pc:chgData name="li tang" userId="d133a6b4f6ba46bb" providerId="LiveId" clId="{CF538762-13FB-413C-A704-E32EB3A4F031}" dt="2023-12-07T22:46:32.910" v="1926" actId="47"/>
        <pc:sldMkLst>
          <pc:docMk/>
          <pc:sldMk cId="377042420" sldId="273"/>
        </pc:sldMkLst>
      </pc:sldChg>
      <pc:sldChg chg="modSp add del mod">
        <pc:chgData name="li tang" userId="d133a6b4f6ba46bb" providerId="LiveId" clId="{CF538762-13FB-413C-A704-E32EB3A4F031}" dt="2023-12-07T22:44:06.763" v="1914" actId="47"/>
        <pc:sldMkLst>
          <pc:docMk/>
          <pc:sldMk cId="1051105218" sldId="274"/>
        </pc:sldMkLst>
        <pc:spChg chg="mod">
          <ac:chgData name="li tang" userId="d133a6b4f6ba46bb" providerId="LiveId" clId="{CF538762-13FB-413C-A704-E32EB3A4F031}" dt="2023-12-07T21:54:45.653" v="973" actId="20577"/>
          <ac:spMkLst>
            <pc:docMk/>
            <pc:sldMk cId="1051105218" sldId="274"/>
            <ac:spMk id="2" creationId="{73E8BFE2-543A-CEEB-37C5-8A51559481AD}"/>
          </ac:spMkLst>
        </pc:spChg>
      </pc:sldChg>
      <pc:sldChg chg="addSp delSp modSp new mod ord">
        <pc:chgData name="li tang" userId="d133a6b4f6ba46bb" providerId="LiveId" clId="{CF538762-13FB-413C-A704-E32EB3A4F031}" dt="2023-12-07T22:16:11.343" v="1207"/>
        <pc:sldMkLst>
          <pc:docMk/>
          <pc:sldMk cId="114153952" sldId="275"/>
        </pc:sldMkLst>
        <pc:spChg chg="mod">
          <ac:chgData name="li tang" userId="d133a6b4f6ba46bb" providerId="LiveId" clId="{CF538762-13FB-413C-A704-E32EB3A4F031}" dt="2023-12-07T22:03:13.263" v="1095" actId="20577"/>
          <ac:spMkLst>
            <pc:docMk/>
            <pc:sldMk cId="114153952" sldId="275"/>
            <ac:spMk id="2" creationId="{3929E41B-1ED8-4C9D-38B1-4719B5498A65}"/>
          </ac:spMkLst>
        </pc:spChg>
        <pc:spChg chg="del">
          <ac:chgData name="li tang" userId="d133a6b4f6ba46bb" providerId="LiveId" clId="{CF538762-13FB-413C-A704-E32EB3A4F031}" dt="2023-12-07T22:04:39.626" v="1096" actId="22"/>
          <ac:spMkLst>
            <pc:docMk/>
            <pc:sldMk cId="114153952" sldId="275"/>
            <ac:spMk id="3" creationId="{862F443B-B64D-1971-650D-1ED0A67AB709}"/>
          </ac:spMkLst>
        </pc:spChg>
        <pc:picChg chg="add mod ord modCrop">
          <ac:chgData name="li tang" userId="d133a6b4f6ba46bb" providerId="LiveId" clId="{CF538762-13FB-413C-A704-E32EB3A4F031}" dt="2023-12-07T22:04:54.390" v="1098" actId="1076"/>
          <ac:picMkLst>
            <pc:docMk/>
            <pc:sldMk cId="114153952" sldId="275"/>
            <ac:picMk id="5" creationId="{4C0F719A-F975-338B-7712-83BBA5D38A37}"/>
          </ac:picMkLst>
        </pc:picChg>
        <pc:picChg chg="add mod">
          <ac:chgData name="li tang" userId="d133a6b4f6ba46bb" providerId="LiveId" clId="{CF538762-13FB-413C-A704-E32EB3A4F031}" dt="2023-12-07T22:06:29.781" v="1102" actId="1076"/>
          <ac:picMkLst>
            <pc:docMk/>
            <pc:sldMk cId="114153952" sldId="275"/>
            <ac:picMk id="7" creationId="{724D733A-EF38-308F-96F0-7842DAA05B68}"/>
          </ac:picMkLst>
        </pc:picChg>
      </pc:sldChg>
      <pc:sldChg chg="addSp delSp modSp new del mod ord">
        <pc:chgData name="li tang" userId="d133a6b4f6ba46bb" providerId="LiveId" clId="{CF538762-13FB-413C-A704-E32EB3A4F031}" dt="2023-12-07T22:16:26.106" v="1210" actId="47"/>
        <pc:sldMkLst>
          <pc:docMk/>
          <pc:sldMk cId="3947702007" sldId="276"/>
        </pc:sldMkLst>
        <pc:spChg chg="del">
          <ac:chgData name="li tang" userId="d133a6b4f6ba46bb" providerId="LiveId" clId="{CF538762-13FB-413C-A704-E32EB3A4F031}" dt="2023-12-07T22:07:20.465" v="1104" actId="22"/>
          <ac:spMkLst>
            <pc:docMk/>
            <pc:sldMk cId="3947702007" sldId="276"/>
            <ac:spMk id="3" creationId="{6A288960-D34C-9F61-4D30-4F4DF1191E6C}"/>
          </ac:spMkLst>
        </pc:spChg>
        <pc:picChg chg="add mod ord">
          <ac:chgData name="li tang" userId="d133a6b4f6ba46bb" providerId="LiveId" clId="{CF538762-13FB-413C-A704-E32EB3A4F031}" dt="2023-12-07T22:07:22.708" v="1105" actId="1076"/>
          <ac:picMkLst>
            <pc:docMk/>
            <pc:sldMk cId="3947702007" sldId="276"/>
            <ac:picMk id="5" creationId="{7D1E91A7-737D-2E17-C0EB-FFBE5EF7AFCC}"/>
          </ac:picMkLst>
        </pc:picChg>
      </pc:sldChg>
      <pc:sldChg chg="addSp delSp modSp new mod modAnim">
        <pc:chgData name="li tang" userId="d133a6b4f6ba46bb" providerId="LiveId" clId="{CF538762-13FB-413C-A704-E32EB3A4F031}" dt="2023-12-07T22:12:53.606" v="1193"/>
        <pc:sldMkLst>
          <pc:docMk/>
          <pc:sldMk cId="2154999543" sldId="277"/>
        </pc:sldMkLst>
        <pc:spChg chg="mod">
          <ac:chgData name="li tang" userId="d133a6b4f6ba46bb" providerId="LiveId" clId="{CF538762-13FB-413C-A704-E32EB3A4F031}" dt="2023-12-07T22:10:34.391" v="1166" actId="20577"/>
          <ac:spMkLst>
            <pc:docMk/>
            <pc:sldMk cId="2154999543" sldId="277"/>
            <ac:spMk id="2" creationId="{3E959066-0F15-9F7C-D579-7FB2442BACA0}"/>
          </ac:spMkLst>
        </pc:spChg>
        <pc:spChg chg="del">
          <ac:chgData name="li tang" userId="d133a6b4f6ba46bb" providerId="LiveId" clId="{CF538762-13FB-413C-A704-E32EB3A4F031}" dt="2023-12-07T22:10:37.295" v="1167" actId="22"/>
          <ac:spMkLst>
            <pc:docMk/>
            <pc:sldMk cId="2154999543" sldId="277"/>
            <ac:spMk id="3" creationId="{653AA457-0473-5B78-F4E8-4B026411209E}"/>
          </ac:spMkLst>
        </pc:spChg>
        <pc:spChg chg="add del mod">
          <ac:chgData name="li tang" userId="d133a6b4f6ba46bb" providerId="LiveId" clId="{CF538762-13FB-413C-A704-E32EB3A4F031}" dt="2023-12-07T22:12:08.821" v="1181"/>
          <ac:spMkLst>
            <pc:docMk/>
            <pc:sldMk cId="2154999543" sldId="277"/>
            <ac:spMk id="7" creationId="{C04D70B5-D416-D745-4150-D579396595A8}"/>
          </ac:spMkLst>
        </pc:spChg>
        <pc:picChg chg="add del mod ord modCrop">
          <ac:chgData name="li tang" userId="d133a6b4f6ba46bb" providerId="LiveId" clId="{CF538762-13FB-413C-A704-E32EB3A4F031}" dt="2023-12-07T22:11:02.885" v="1174" actId="478"/>
          <ac:picMkLst>
            <pc:docMk/>
            <pc:sldMk cId="2154999543" sldId="277"/>
            <ac:picMk id="5" creationId="{1FBE5BFB-6EFA-1603-781F-CF19FD3DBA8A}"/>
          </ac:picMkLst>
        </pc:picChg>
        <pc:picChg chg="add mod">
          <ac:chgData name="li tang" userId="d133a6b4f6ba46bb" providerId="LiveId" clId="{CF538762-13FB-413C-A704-E32EB3A4F031}" dt="2023-12-07T22:12:12.135" v="1182" actId="1076"/>
          <ac:picMkLst>
            <pc:docMk/>
            <pc:sldMk cId="2154999543" sldId="277"/>
            <ac:picMk id="9" creationId="{9837ED52-5422-DFAF-A85E-8DDE7FB1408A}"/>
          </ac:picMkLst>
        </pc:picChg>
        <pc:picChg chg="add mod ord">
          <ac:chgData name="li tang" userId="d133a6b4f6ba46bb" providerId="LiveId" clId="{CF538762-13FB-413C-A704-E32EB3A4F031}" dt="2023-12-07T22:12:40.123" v="1192" actId="1076"/>
          <ac:picMkLst>
            <pc:docMk/>
            <pc:sldMk cId="2154999543" sldId="277"/>
            <ac:picMk id="10" creationId="{21FA812B-BE0D-60AB-4E67-99D5178DD8ED}"/>
          </ac:picMkLst>
        </pc:picChg>
      </pc:sldChg>
      <pc:sldChg chg="addSp delSp modSp new mod modAnim">
        <pc:chgData name="li tang" userId="d133a6b4f6ba46bb" providerId="LiveId" clId="{CF538762-13FB-413C-A704-E32EB3A4F031}" dt="2023-12-07T22:56:36.493" v="2084"/>
        <pc:sldMkLst>
          <pc:docMk/>
          <pc:sldMk cId="1205249280" sldId="278"/>
        </pc:sldMkLst>
        <pc:spChg chg="mod">
          <ac:chgData name="li tang" userId="d133a6b4f6ba46bb" providerId="LiveId" clId="{CF538762-13FB-413C-A704-E32EB3A4F031}" dt="2023-12-07T22:45:24.190" v="1920" actId="20577"/>
          <ac:spMkLst>
            <pc:docMk/>
            <pc:sldMk cId="1205249280" sldId="278"/>
            <ac:spMk id="2" creationId="{C1E3D04B-BAB1-FEC3-53BD-E6E58C4CF412}"/>
          </ac:spMkLst>
        </pc:spChg>
        <pc:spChg chg="del">
          <ac:chgData name="li tang" userId="d133a6b4f6ba46bb" providerId="LiveId" clId="{CF538762-13FB-413C-A704-E32EB3A4F031}" dt="2023-12-07T22:55:43.831" v="2079" actId="22"/>
          <ac:spMkLst>
            <pc:docMk/>
            <pc:sldMk cId="1205249280" sldId="278"/>
            <ac:spMk id="3" creationId="{8DBC5EDD-F46A-8E8D-DB7B-AA5E33C37D6F}"/>
          </ac:spMkLst>
        </pc:spChg>
        <pc:picChg chg="add mod ord">
          <ac:chgData name="li tang" userId="d133a6b4f6ba46bb" providerId="LiveId" clId="{CF538762-13FB-413C-A704-E32EB3A4F031}" dt="2023-12-07T22:55:49.522" v="2080" actId="1076"/>
          <ac:picMkLst>
            <pc:docMk/>
            <pc:sldMk cId="1205249280" sldId="278"/>
            <ac:picMk id="5" creationId="{ADD74F3B-FC36-03CC-1661-A767640B2D62}"/>
          </ac:picMkLst>
        </pc:picChg>
        <pc:picChg chg="add mod">
          <ac:chgData name="li tang" userId="d133a6b4f6ba46bb" providerId="LiveId" clId="{CF538762-13FB-413C-A704-E32EB3A4F031}" dt="2023-12-07T22:56:32.259" v="2083" actId="1076"/>
          <ac:picMkLst>
            <pc:docMk/>
            <pc:sldMk cId="1205249280" sldId="278"/>
            <ac:picMk id="7" creationId="{A829E2CE-B3A2-8508-E843-5C2914D69A9C}"/>
          </ac:picMkLst>
        </pc:picChg>
      </pc:sldChg>
      <pc:sldChg chg="addSp delSp modSp new mod">
        <pc:chgData name="li tang" userId="d133a6b4f6ba46bb" providerId="LiveId" clId="{CF538762-13FB-413C-A704-E32EB3A4F031}" dt="2023-12-07T22:54:22.980" v="2078" actId="1076"/>
        <pc:sldMkLst>
          <pc:docMk/>
          <pc:sldMk cId="256396443" sldId="279"/>
        </pc:sldMkLst>
        <pc:spChg chg="mod">
          <ac:chgData name="li tang" userId="d133a6b4f6ba46bb" providerId="LiveId" clId="{CF538762-13FB-413C-A704-E32EB3A4F031}" dt="2023-12-07T22:52:11.770" v="2048" actId="20577"/>
          <ac:spMkLst>
            <pc:docMk/>
            <pc:sldMk cId="256396443" sldId="279"/>
            <ac:spMk id="2" creationId="{53A2A7C3-97FC-3E29-2BD4-9F73931F487B}"/>
          </ac:spMkLst>
        </pc:spChg>
        <pc:spChg chg="del">
          <ac:chgData name="li tang" userId="d133a6b4f6ba46bb" providerId="LiveId" clId="{CF538762-13FB-413C-A704-E32EB3A4F031}" dt="2023-12-07T22:52:22.729" v="2050"/>
          <ac:spMkLst>
            <pc:docMk/>
            <pc:sldMk cId="256396443" sldId="279"/>
            <ac:spMk id="3" creationId="{F064FD03-4C85-8B9F-2284-37378EC9E0C8}"/>
          </ac:spMkLst>
        </pc:spChg>
        <pc:picChg chg="add mod">
          <ac:chgData name="li tang" userId="d133a6b4f6ba46bb" providerId="LiveId" clId="{CF538762-13FB-413C-A704-E32EB3A4F031}" dt="2023-12-07T22:54:20.283" v="2077" actId="1076"/>
          <ac:picMkLst>
            <pc:docMk/>
            <pc:sldMk cId="256396443" sldId="279"/>
            <ac:picMk id="4" creationId="{0A4D3B9F-BB3C-C3DF-5C37-EED136C941A8}"/>
          </ac:picMkLst>
        </pc:picChg>
        <pc:picChg chg="add mod">
          <ac:chgData name="li tang" userId="d133a6b4f6ba46bb" providerId="LiveId" clId="{CF538762-13FB-413C-A704-E32EB3A4F031}" dt="2023-12-07T22:54:22.980" v="2078" actId="1076"/>
          <ac:picMkLst>
            <pc:docMk/>
            <pc:sldMk cId="256396443" sldId="279"/>
            <ac:picMk id="5" creationId="{66491BBF-845A-BEF2-F1F9-CA195CB16655}"/>
          </ac:picMkLst>
        </pc:picChg>
        <pc:picChg chg="add mod">
          <ac:chgData name="li tang" userId="d133a6b4f6ba46bb" providerId="LiveId" clId="{CF538762-13FB-413C-A704-E32EB3A4F031}" dt="2023-12-07T22:54:13.839" v="2076" actId="1076"/>
          <ac:picMkLst>
            <pc:docMk/>
            <pc:sldMk cId="256396443" sldId="279"/>
            <ac:picMk id="7" creationId="{3CB425E2-AA4A-052D-2991-1B96FB706A1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8580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48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5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7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9378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36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6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32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42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31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0A5BC48-AA1D-43F2-9277-C7536B8008D3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470841A-0DDB-4A8D-8D6C-8B12669F443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85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68A91-B9C7-4F35-83F2-6CB02A493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5800" dirty="0"/>
              <a:t>Posting summary Based on content</a:t>
            </a:r>
            <a:endParaRPr lang="zh-CN" altLang="en-US" sz="5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7C5210-2659-4364-4109-4C746D87B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Analysis of the suicide tendencies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94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3D04B-BAB1-FEC3-53BD-E6E58C4C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Ngram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D74F3B-FC36-03CC-1661-A767640B2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457" y="1620437"/>
            <a:ext cx="9601200" cy="306586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29E2CE-B3A2-8508-E843-5C2914D6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6" y="2885595"/>
            <a:ext cx="9601201" cy="33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4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9E41B-1ED8-4C9D-38B1-4719B549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Remove Words (Too short)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0F719A-F975-338B-7712-83BBA5D38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19"/>
          <a:stretch/>
        </p:blipFill>
        <p:spPr>
          <a:xfrm>
            <a:off x="1371600" y="5338082"/>
            <a:ext cx="7943850" cy="117701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4D733A-EF38-308F-96F0-7842DAA0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73949"/>
            <a:ext cx="10009414" cy="35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2A7C3-97FC-3E29-2BD4-9F73931F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WordCloud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0A4D3B9F-BB3C-C3DF-5C37-EED136C94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918" y="1533525"/>
            <a:ext cx="5305282" cy="358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491BBF-845A-BEF2-F1F9-CA195CB1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911" y="1532726"/>
            <a:ext cx="5305282" cy="35821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B425E2-AA4A-052D-2991-1B96FB706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68" y="5114925"/>
            <a:ext cx="94011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FC037-8437-088A-2214-BE3DEC10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endParaRPr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ED5347F3-3684-65A5-5729-AD0E56C94C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2171700"/>
            <a:ext cx="8180614" cy="3652841"/>
          </a:xfrm>
        </p:spPr>
      </p:pic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73BA34F6-CA09-9551-A833-098C635D7D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48767" y="1894628"/>
            <a:ext cx="7759103" cy="4109016"/>
          </a:xfrm>
        </p:spPr>
      </p:pic>
    </p:spTree>
    <p:extLst>
      <p:ext uri="{BB962C8B-B14F-4D97-AF65-F5344CB8AC3E}">
        <p14:creationId xmlns:p14="http://schemas.microsoft.com/office/powerpoint/2010/main" val="216726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59066-0F15-9F7C-D579-7FB2442B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T-SNE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37ED52-5422-DFAF-A85E-8DDE7FB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02208"/>
            <a:ext cx="6663417" cy="4369992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1FA812B-BE0D-60AB-4E67-99D5178D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786" y="1034765"/>
            <a:ext cx="9086614" cy="54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9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3CE85-BDD9-7BEF-70FB-F471E20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 Modeling:</a:t>
            </a:r>
            <a:br>
              <a:rPr lang="en-US" altLang="zh-CN" dirty="0"/>
            </a:br>
            <a:r>
              <a:rPr lang="en-US" altLang="zh-CN" dirty="0"/>
              <a:t>LSA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45F6A25-23B0-889E-81DA-0C1FA939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39"/>
          <a:stretch/>
        </p:blipFill>
        <p:spPr>
          <a:xfrm>
            <a:off x="5237211" y="1523888"/>
            <a:ext cx="6954789" cy="4158455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2116B82-95BE-F36A-E8DE-87EF3534E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4162" y="685800"/>
            <a:ext cx="5720443" cy="5378570"/>
          </a:xfrm>
        </p:spPr>
      </p:pic>
    </p:spTree>
    <p:extLst>
      <p:ext uri="{BB962C8B-B14F-4D97-AF65-F5344CB8AC3E}">
        <p14:creationId xmlns:p14="http://schemas.microsoft.com/office/powerpoint/2010/main" val="15706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3CE85-BDD9-7BEF-70FB-F471E20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 Modeling:</a:t>
            </a:r>
            <a:br>
              <a:rPr lang="en-US" altLang="zh-CN" dirty="0"/>
            </a:br>
            <a:r>
              <a:rPr lang="en-US" altLang="zh-CN" dirty="0"/>
              <a:t>NMF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45F0F9-486B-135B-6BB9-3F73622DA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89CC21-38E0-E840-4481-9EA61D94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430" y="4361872"/>
            <a:ext cx="6885258" cy="1640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3A679-3FAA-D1DA-E310-962303A6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204" y="117702"/>
            <a:ext cx="5763711" cy="3311298"/>
          </a:xfrm>
          <a:prstGeom prst="rect">
            <a:avLst/>
          </a:prstGeom>
        </p:spPr>
      </p:pic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D7D9AF5B-CA3D-3068-6BA7-22A687BD2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6CCBC85-BA0B-653E-629D-60F1AF47C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1" y="3025153"/>
            <a:ext cx="5929993" cy="15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7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52B370C-B961-2D56-1C85-499597534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715" y="386273"/>
            <a:ext cx="6335486" cy="6085453"/>
          </a:xfrm>
        </p:spPr>
      </p:pic>
    </p:spTree>
    <p:extLst>
      <p:ext uri="{BB962C8B-B14F-4D97-AF65-F5344CB8AC3E}">
        <p14:creationId xmlns:p14="http://schemas.microsoft.com/office/powerpoint/2010/main" val="318858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D1824-C2DE-13BA-CFC7-797864AC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7" y="2562257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Thanks </a:t>
            </a:r>
            <a:r>
              <a:rPr lang="en-US" altLang="zh-CN" sz="5400"/>
              <a:t>for Listening!</a:t>
            </a:r>
            <a:endParaRPr lang="zh-CN" altLang="en-US" sz="5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B6BF81-AC25-439D-BB86-96145FA2E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CF4520-AD63-D2A6-85E6-72BA786E2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CB8E3F-7378-2CD2-0AB7-7386CB4AA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FA8A09-BE98-6A9A-2888-D6AB5157CB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83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01BCA-391B-B82B-820E-4BC81DB1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Source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931E2-0391-38EA-E58F-A231ED9ED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From Kaggle. The dataset is named "Suicide and Depression Detection" </a:t>
            </a:r>
          </a:p>
          <a:p>
            <a:r>
              <a:rPr lang="en-US" altLang="zh-CN" dirty="0"/>
              <a:t>The dataset is a collection of posts from the “</a:t>
            </a:r>
            <a:r>
              <a:rPr lang="en-US" altLang="zh-CN" dirty="0" err="1"/>
              <a:t>SuicideWatch</a:t>
            </a:r>
            <a:r>
              <a:rPr lang="en-US" altLang="zh-CN" dirty="0"/>
              <a:t>”</a:t>
            </a:r>
            <a:r>
              <a:rPr lang="zh-CN" altLang="en-US" dirty="0"/>
              <a:t>（</a:t>
            </a:r>
            <a:r>
              <a:rPr lang="en-US" altLang="zh-CN" dirty="0"/>
              <a:t>from Dec 16, 2008(creation) till Jan 2, 2021)</a:t>
            </a:r>
            <a:r>
              <a:rPr lang="zh-CN" altLang="en-US" dirty="0"/>
              <a:t> </a:t>
            </a:r>
            <a:r>
              <a:rPr lang="en-US" altLang="zh-CN" dirty="0"/>
              <a:t>and "depression" (Jan 1, 2009, to Jan 2, 2021) subreddits of the Reddit platform. Posts collected from </a:t>
            </a:r>
            <a:r>
              <a:rPr lang="en-US" altLang="zh-CN" dirty="0" err="1"/>
              <a:t>SuicideWatch</a:t>
            </a:r>
            <a:r>
              <a:rPr lang="en-US" altLang="zh-CN" dirty="0"/>
              <a:t> are labeled as suicide, while posts collected from the depression subreddit are labeled as depression. Non-suicide posts are collected from r/teenagers.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92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7A9D1-5D52-5C63-A963-C8CEBFC9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44CC43-2E0B-7887-8042-88D23CEB2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82AA47-45E6-5EC0-966B-D6A750D49D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Data clean contains emoji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0C42C7-447A-50CD-A0C1-DCC05659E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0FF1B7-9489-9A22-14F5-529FB7CD45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import emoji</a:t>
            </a:r>
          </a:p>
          <a:p>
            <a:pPr marL="0" indent="0">
              <a:buNone/>
            </a:pPr>
            <a:r>
              <a:rPr lang="en-US" altLang="zh-CN" dirty="0" err="1"/>
              <a:t>df</a:t>
            </a:r>
            <a:r>
              <a:rPr lang="en-US" altLang="zh-CN" dirty="0"/>
              <a:t> = ...</a:t>
            </a:r>
          </a:p>
          <a:p>
            <a:pPr marL="0" indent="0">
              <a:buNone/>
            </a:pPr>
            <a:r>
              <a:rPr lang="en-US" altLang="zh-CN" dirty="0" err="1"/>
              <a:t>df</a:t>
            </a:r>
            <a:r>
              <a:rPr lang="en-US" altLang="zh-CN" dirty="0"/>
              <a:t>['messages'] = </a:t>
            </a:r>
            <a:r>
              <a:rPr lang="en-US" altLang="zh-CN" dirty="0" err="1"/>
              <a:t>df</a:t>
            </a:r>
            <a:r>
              <a:rPr lang="en-US" altLang="zh-CN" dirty="0"/>
              <a:t>['messages'].apply(lambda s: </a:t>
            </a:r>
            <a:r>
              <a:rPr lang="en-US" altLang="zh-CN" dirty="0" err="1"/>
              <a:t>emoji.replace_emoji</a:t>
            </a:r>
            <a:r>
              <a:rPr lang="en-US" altLang="zh-CN" dirty="0"/>
              <a:t>(s, ‘’))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91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5BCD3-5F90-C3A9-C8AF-87EB0B1F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572" y="2686050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Why Suicidal Tendencies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562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CF79A-7B79-FC48-F710-8C28296A6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Humanistic care value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E8E63-FE86-B944-8B16-5D5F38DA5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Patients 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ACBA1E-0583-9E07-2591-14D3E141E7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Reducing the suicide rate due to psychological disease.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FACE65-61D7-39AB-2E3A-6C8257C0A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Others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A9CA96-D4FA-8F64-2A3E-277D87E9B2F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Having chance to do something to reduce or forbid something may makes their feels guilt when it happened.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91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CA5D7-47EB-4494-4CA9-1654628A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Business Value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375824-6842-44F1-218A-263FD34A2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 Medical system, </a:t>
            </a:r>
          </a:p>
          <a:p>
            <a:pPr lvl="1"/>
            <a:r>
              <a:rPr lang="en-US" altLang="zh-CN" dirty="0">
                <a:latin typeface="+mj-lt"/>
              </a:rPr>
              <a:t>Reduce manpower usage and improve efficiency</a:t>
            </a:r>
          </a:p>
          <a:p>
            <a:pPr lvl="1"/>
            <a:r>
              <a:rPr lang="en-US" altLang="zh-CN" b="0" i="0" dirty="0">
                <a:effectLst/>
                <a:latin typeface="+mj-lt"/>
              </a:rPr>
              <a:t>In 2022, the American Hospital Association quoted an estimate that half a million nurses would leave the field by the end of that year, bringing the total shortage to 1.1 million.</a:t>
            </a:r>
            <a:endParaRPr lang="en-US" altLang="zh-CN" dirty="0">
              <a:latin typeface="+mj-lt"/>
            </a:endParaRPr>
          </a:p>
          <a:p>
            <a:r>
              <a:rPr lang="en-US" altLang="zh-CN" dirty="0"/>
              <a:t>There are demand and there is increasing in demand</a:t>
            </a:r>
          </a:p>
          <a:p>
            <a:pPr lvl="1"/>
            <a:r>
              <a:rPr lang="en-US" altLang="zh-CN" dirty="0"/>
              <a:t>After declining in 2019 and 2020, suicide deaths increased approximately 5% in the United States in 2021. The provisional estimates released today indicate that suicide deaths further increased in 2022, approximately 2.6%. </a:t>
            </a:r>
          </a:p>
          <a:p>
            <a:pPr marL="530352" lvl="1" indent="0">
              <a:buNone/>
            </a:pPr>
            <a:r>
              <a:rPr lang="en-US" altLang="zh-CN" dirty="0"/>
              <a:t>                                                        from Centers for Disease Control and Prevention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69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65365-1BE4-FC42-DC73-BBAB2B04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Value for Country or Society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CB220-057C-353C-2DE9-4A8565E01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020" y="1752600"/>
            <a:ext cx="5212080" cy="3352799"/>
          </a:xfrm>
        </p:spPr>
        <p:txBody>
          <a:bodyPr/>
          <a:lstStyle/>
          <a:p>
            <a:r>
              <a:rPr lang="en-US" altLang="zh-CN" dirty="0"/>
              <a:t>Medical system</a:t>
            </a:r>
          </a:p>
          <a:p>
            <a:pPr marL="0" indent="0">
              <a:buNone/>
            </a:pPr>
            <a:r>
              <a:rPr lang="en-US" altLang="zh-CN" dirty="0"/>
              <a:t>	Improve the effectiveness and timeliness of treatment.</a:t>
            </a:r>
          </a:p>
          <a:p>
            <a:pPr marL="0" indent="0">
              <a:buNone/>
            </a:pPr>
            <a:r>
              <a:rPr lang="en-US" altLang="zh-CN" dirty="0"/>
              <a:t>               Reduce the number of patients who die by suicide due to negligence in supervision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Social stability</a:t>
            </a:r>
          </a:p>
          <a:p>
            <a:pPr marL="0" indent="0">
              <a:buNone/>
            </a:pPr>
            <a:r>
              <a:rPr lang="en-US" altLang="zh-CN" dirty="0"/>
              <a:t>	Social media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AF94-FD91-F342-5888-FCAE2F5BE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33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42D45-02C1-9E9D-8C2C-8D8B80EC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Loading, Wrangling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D31DF0-C2A9-B2EA-67F6-6EAB5095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74006"/>
            <a:ext cx="6569919" cy="3709987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16CEBF2-A5E9-9E05-9626-F8AFBB40D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16775" y="1638300"/>
            <a:ext cx="4540250" cy="3581400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05E629-6836-CF63-D73D-54A8F2AFD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208" y="1369398"/>
            <a:ext cx="6939584" cy="51608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BA17E64-A3F6-8C1F-AD4D-D183ED3D0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4" y="3333005"/>
            <a:ext cx="11158330" cy="35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3AACE2D-D666-9ABA-66DE-150834E9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047" y="33994"/>
            <a:ext cx="4077180" cy="31121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6D8C83E-86E2-B827-567E-AF04D7DA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Frequency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82E926-D2F4-11A0-A65D-E3F236DF1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E9ADE50-21CF-8AD6-61F1-7EF9BFD88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38160" y="0"/>
            <a:ext cx="6659880" cy="6857999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7496A4-386D-600D-2646-2A752AB1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3088674"/>
            <a:ext cx="7691438" cy="37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TM10001105[[fn=剪切]]</Template>
  <TotalTime>194</TotalTime>
  <Words>340</Words>
  <Application>Microsoft Office PowerPoint</Application>
  <PresentationFormat>宽屏</PresentationFormat>
  <Paragraphs>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Franklin Gothic Book</vt:lpstr>
      <vt:lpstr>剪切</vt:lpstr>
      <vt:lpstr>Posting summary Based on content</vt:lpstr>
      <vt:lpstr>Data Source</vt:lpstr>
      <vt:lpstr>Challenge</vt:lpstr>
      <vt:lpstr>Why Suicidal Tendencies</vt:lpstr>
      <vt:lpstr>Humanistic care value</vt:lpstr>
      <vt:lpstr>Business Value</vt:lpstr>
      <vt:lpstr>Value for Country or Society</vt:lpstr>
      <vt:lpstr>Data Loading, Wrangling</vt:lpstr>
      <vt:lpstr>Frequency</vt:lpstr>
      <vt:lpstr>Ngram</vt:lpstr>
      <vt:lpstr>Remove Words (Too short)</vt:lpstr>
      <vt:lpstr>WordCloud</vt:lpstr>
      <vt:lpstr>Word2Vec</vt:lpstr>
      <vt:lpstr>T-SNE</vt:lpstr>
      <vt:lpstr>Topic Modeling: LSA</vt:lpstr>
      <vt:lpstr>Topic Modeling: NMF</vt:lpstr>
      <vt:lpstr>PowerPoint 演示文稿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tang</dc:creator>
  <cp:lastModifiedBy>li tang</cp:lastModifiedBy>
  <cp:revision>1</cp:revision>
  <dcterms:created xsi:type="dcterms:W3CDTF">2023-12-07T15:42:17Z</dcterms:created>
  <dcterms:modified xsi:type="dcterms:W3CDTF">2023-12-07T23:26:45Z</dcterms:modified>
</cp:coreProperties>
</file>